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70" r:id="rId4"/>
    <p:sldId id="257" r:id="rId5"/>
    <p:sldId id="263" r:id="rId6"/>
    <p:sldId id="264" r:id="rId7"/>
    <p:sldId id="262" r:id="rId8"/>
    <p:sldId id="266" r:id="rId9"/>
    <p:sldId id="267" r:id="rId10"/>
    <p:sldId id="260" r:id="rId11"/>
    <p:sldId id="261" r:id="rId12"/>
    <p:sldId id="265" r:id="rId13"/>
    <p:sldId id="259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DAE"/>
    <a:srgbClr val="B0C84F"/>
    <a:srgbClr val="003399"/>
    <a:srgbClr val="B0C84C"/>
    <a:srgbClr val="0A4F9E"/>
    <a:srgbClr val="78C7BE"/>
    <a:srgbClr val="051272"/>
    <a:srgbClr val="AEC748"/>
    <a:srgbClr val="7681DD"/>
    <a:srgbClr val="BAD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1"/>
    <p:restoredTop sz="96327"/>
  </p:normalViewPr>
  <p:slideViewPr>
    <p:cSldViewPr snapToGrid="0">
      <p:cViewPr varScale="1">
        <p:scale>
          <a:sx n="61" d="100"/>
          <a:sy n="61" d="100"/>
        </p:scale>
        <p:origin x="13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/>
        </p:nvSpPr>
        <p:spPr>
          <a:xfrm>
            <a:off x="0" y="0"/>
            <a:ext cx="24384000" cy="137624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3" name="Presentationstitel">
            <a:extLst>
              <a:ext uri="{FF2B5EF4-FFF2-40B4-BE49-F238E27FC236}">
                <a16:creationId xmlns:a16="http://schemas.microsoft.com/office/drawing/2014/main" id="{CCBE274A-33FC-5A2E-872C-F439E3110BE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1482791"/>
            <a:ext cx="19942378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r>
              <a:rPr dirty="0" err="1"/>
              <a:t>Presentations­titel</a:t>
            </a:r>
            <a:endParaRPr dirty="0"/>
          </a:p>
        </p:txBody>
      </p:sp>
      <p:sp>
        <p:nvSpPr>
          <p:cNvPr id="4" name="Brödtext nivå ett…">
            <a:extLst>
              <a:ext uri="{FF2B5EF4-FFF2-40B4-BE49-F238E27FC236}">
                <a16:creationId xmlns:a16="http://schemas.microsoft.com/office/drawing/2014/main" id="{9F2F492F-BEFA-5A9A-D1FE-5653B3D4F3C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6663465"/>
            <a:ext cx="1994237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 err="1"/>
              <a:t>Presentations­undertitel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55262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hit photo 1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1" name="Picture 10" descr="A group of people hiking up a snowy mountain&#10;&#10;Description automatically generated">
            <a:extLst>
              <a:ext uri="{FF2B5EF4-FFF2-40B4-BE49-F238E27FC236}">
                <a16:creationId xmlns:a16="http://schemas.microsoft.com/office/drawing/2014/main" id="{EC45EC06-BDC4-E79B-26AE-F800DCA8D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8"/>
          <a:stretch/>
        </p:blipFill>
        <p:spPr>
          <a:xfrm>
            <a:off x="13328542" y="-3542"/>
            <a:ext cx="11055458" cy="13819323"/>
          </a:xfrm>
          <a:prstGeom prst="rect">
            <a:avLst/>
          </a:prstGeom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4" name="Dagordning, undertitel">
            <a:extLst>
              <a:ext uri="{FF2B5EF4-FFF2-40B4-BE49-F238E27FC236}">
                <a16:creationId xmlns:a16="http://schemas.microsoft.com/office/drawing/2014/main" id="{16A4B766-5B57-FE16-AA84-37267D53230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84702" y="2316967"/>
            <a:ext cx="10937802" cy="126527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78C7BE"/>
                </a:solidFill>
              </a:defRPr>
            </a:lvl1pPr>
          </a:lstStyle>
          <a:p>
            <a:r>
              <a:rPr dirty="0" err="1"/>
              <a:t>Dagordning</a:t>
            </a:r>
            <a:r>
              <a:rPr dirty="0"/>
              <a:t>, </a:t>
            </a:r>
            <a:r>
              <a:rPr dirty="0" err="1"/>
              <a:t>undertitel</a:t>
            </a:r>
            <a:endParaRPr dirty="0"/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28E5CD78-1ED8-37A2-6E18-3E419CF88CF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84703" y="3705466"/>
            <a:ext cx="10937802" cy="630718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9" name="Loop midblue.pdf" descr="Loop midblue.pdf">
            <a:extLst>
              <a:ext uri="{FF2B5EF4-FFF2-40B4-BE49-F238E27FC236}">
                <a16:creationId xmlns:a16="http://schemas.microsoft.com/office/drawing/2014/main" id="{9836DCA5-32BB-B388-66DE-0DAEE1A2F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65200">
            <a:off x="8055698" y="-7037473"/>
            <a:ext cx="16421270" cy="1041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71E2D9AE-5E82-141E-85CC-676849EC36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553630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whit photo 1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" name="Picture 2" descr="A picture containing mountain, outdoor&#10;&#10;Description automatically generated">
            <a:extLst>
              <a:ext uri="{FF2B5EF4-FFF2-40B4-BE49-F238E27FC236}">
                <a16:creationId xmlns:a16="http://schemas.microsoft.com/office/drawing/2014/main" id="{3B8560DE-A2E7-1B78-2BC8-1871BA449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7" r="-727"/>
          <a:stretch/>
        </p:blipFill>
        <p:spPr>
          <a:xfrm>
            <a:off x="13557896" y="-3541"/>
            <a:ext cx="10975632" cy="13719540"/>
          </a:xfrm>
          <a:prstGeom prst="rect">
            <a:avLst/>
          </a:prstGeom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4" name="Dagordning, undertitel">
            <a:extLst>
              <a:ext uri="{FF2B5EF4-FFF2-40B4-BE49-F238E27FC236}">
                <a16:creationId xmlns:a16="http://schemas.microsoft.com/office/drawing/2014/main" id="{16A4B766-5B57-FE16-AA84-37267D53230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84702" y="2316967"/>
            <a:ext cx="10937802" cy="126527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B0C84C"/>
                </a:solidFill>
              </a:defRPr>
            </a:lvl1pPr>
          </a:lstStyle>
          <a:p>
            <a:r>
              <a:rPr dirty="0" err="1"/>
              <a:t>Dagordning</a:t>
            </a:r>
            <a:r>
              <a:rPr dirty="0"/>
              <a:t>, </a:t>
            </a:r>
            <a:r>
              <a:rPr dirty="0" err="1"/>
              <a:t>undertitel</a:t>
            </a:r>
            <a:endParaRPr dirty="0"/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28E5CD78-1ED8-37A2-6E18-3E419CF88CF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84703" y="3705466"/>
            <a:ext cx="10937802" cy="630718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2C21F9D6-444A-9249-8E6C-9E89058C05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ildobjekt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06EFA6D3-81DA-6980-5C6F-03FD436DD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545042">
            <a:off x="12780590" y="-4560981"/>
            <a:ext cx="9471660" cy="10079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704103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whit photo 1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1" name="Picture 10" descr="A group of people hiking up a snowy mountain&#10;&#10;Description automatically generated">
            <a:extLst>
              <a:ext uri="{FF2B5EF4-FFF2-40B4-BE49-F238E27FC236}">
                <a16:creationId xmlns:a16="http://schemas.microsoft.com/office/drawing/2014/main" id="{EC45EC06-BDC4-E79B-26AE-F800DCA8D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8"/>
          <a:stretch/>
        </p:blipFill>
        <p:spPr>
          <a:xfrm>
            <a:off x="13328542" y="-3542"/>
            <a:ext cx="11055458" cy="13819323"/>
          </a:xfrm>
          <a:prstGeom prst="rect">
            <a:avLst/>
          </a:prstGeom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4" name="Dagordning, undertitel">
            <a:extLst>
              <a:ext uri="{FF2B5EF4-FFF2-40B4-BE49-F238E27FC236}">
                <a16:creationId xmlns:a16="http://schemas.microsoft.com/office/drawing/2014/main" id="{16A4B766-5B57-FE16-AA84-37267D53230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84702" y="2316967"/>
            <a:ext cx="10937802" cy="126527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166DAE"/>
                </a:solidFill>
              </a:defRPr>
            </a:lvl1pPr>
          </a:lstStyle>
          <a:p>
            <a:r>
              <a:rPr dirty="0" err="1"/>
              <a:t>Dagordning</a:t>
            </a:r>
            <a:r>
              <a:rPr dirty="0"/>
              <a:t>, </a:t>
            </a:r>
            <a:r>
              <a:rPr dirty="0" err="1"/>
              <a:t>undertitel</a:t>
            </a:r>
            <a:endParaRPr dirty="0"/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28E5CD78-1ED8-37A2-6E18-3E419CF88CF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84703" y="3705466"/>
            <a:ext cx="10937802" cy="630718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71E2D9AE-5E82-141E-85CC-676849EC36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ildobjekt 1" descr="Icon&#10;&#10;Description automatically generated">
            <a:extLst>
              <a:ext uri="{FF2B5EF4-FFF2-40B4-BE49-F238E27FC236}">
                <a16:creationId xmlns:a16="http://schemas.microsoft.com/office/drawing/2014/main" id="{AA8EFA6C-2FAA-2649-8FE2-27B9B968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81234">
            <a:off x="10665783" y="-5212379"/>
            <a:ext cx="11201100" cy="10218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34622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PHOTO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outdoor, outdoor object&#10;&#10;Description automatically generated">
            <a:extLst>
              <a:ext uri="{FF2B5EF4-FFF2-40B4-BE49-F238E27FC236}">
                <a16:creationId xmlns:a16="http://schemas.microsoft.com/office/drawing/2014/main" id="{C4C2F9D7-8A38-7B60-48A8-CBBE71B9D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9436"/>
            <a:ext cx="27235973" cy="15320235"/>
          </a:xfrm>
          <a:prstGeom prst="rect">
            <a:avLst/>
          </a:prstGeom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7" name="Interreg Logo Northern Periphery and Arctic RGB Color neg.png" descr="Interreg Logo Northern Periphery and Arctic RGB Color neg.png">
            <a:extLst>
              <a:ext uri="{FF2B5EF4-FFF2-40B4-BE49-F238E27FC236}">
                <a16:creationId xmlns:a16="http://schemas.microsoft.com/office/drawing/2014/main" id="{CE82E908-F453-0FA4-9A96-B79811E7E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3" y="11493632"/>
            <a:ext cx="6461012" cy="194882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stitel">
            <a:extLst>
              <a:ext uri="{FF2B5EF4-FFF2-40B4-BE49-F238E27FC236}">
                <a16:creationId xmlns:a16="http://schemas.microsoft.com/office/drawing/2014/main" id="{6D85DFA0-5EE2-612F-896A-D0922C124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199256"/>
            <a:ext cx="19942378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you!</a:t>
            </a:r>
            <a:endParaRPr dirty="0"/>
          </a:p>
        </p:txBody>
      </p:sp>
      <p:sp>
        <p:nvSpPr>
          <p:cNvPr id="13" name="Brödtext nivå ett…">
            <a:extLst>
              <a:ext uri="{FF2B5EF4-FFF2-40B4-BE49-F238E27FC236}">
                <a16:creationId xmlns:a16="http://schemas.microsoft.com/office/drawing/2014/main" id="{3BC250BF-E8C2-04E1-8E0A-1CB1D31473B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5379930"/>
            <a:ext cx="1994237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www.acronym.interreg-npa.eu</a:t>
            </a:r>
            <a:endParaRPr dirty="0"/>
          </a:p>
        </p:txBody>
      </p:sp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086F58B9-3546-E248-72B6-0DD7B7D861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50605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/>
        </p:nvSpPr>
        <p:spPr>
          <a:xfrm>
            <a:off x="0" y="0"/>
            <a:ext cx="24384000" cy="137624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3" name="Presentationstitel">
            <a:extLst>
              <a:ext uri="{FF2B5EF4-FFF2-40B4-BE49-F238E27FC236}">
                <a16:creationId xmlns:a16="http://schemas.microsoft.com/office/drawing/2014/main" id="{CCBE274A-33FC-5A2E-872C-F439E3110BE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1482791"/>
            <a:ext cx="19942378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r>
              <a:rPr dirty="0" err="1"/>
              <a:t>Presentations­titel</a:t>
            </a:r>
            <a:endParaRPr dirty="0"/>
          </a:p>
        </p:txBody>
      </p:sp>
      <p:sp>
        <p:nvSpPr>
          <p:cNvPr id="4" name="Brödtext nivå ett…">
            <a:extLst>
              <a:ext uri="{FF2B5EF4-FFF2-40B4-BE49-F238E27FC236}">
                <a16:creationId xmlns:a16="http://schemas.microsoft.com/office/drawing/2014/main" id="{9F2F492F-BEFA-5A9A-D1FE-5653B3D4F3C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6663465"/>
            <a:ext cx="1994237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C84F"/>
                </a:solidFill>
              </a:defRPr>
            </a:lvl1pPr>
          </a:lstStyle>
          <a:p>
            <a:r>
              <a:rPr dirty="0" err="1"/>
              <a:t>Presentations­undertitel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33605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/>
        </p:nvSpPr>
        <p:spPr>
          <a:xfrm>
            <a:off x="0" y="0"/>
            <a:ext cx="24384000" cy="137624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3" name="Presentationstitel">
            <a:extLst>
              <a:ext uri="{FF2B5EF4-FFF2-40B4-BE49-F238E27FC236}">
                <a16:creationId xmlns:a16="http://schemas.microsoft.com/office/drawing/2014/main" id="{CCBE274A-33FC-5A2E-872C-F439E3110BE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1482791"/>
            <a:ext cx="19942378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r>
              <a:rPr dirty="0" err="1"/>
              <a:t>Presentations­titel</a:t>
            </a:r>
            <a:endParaRPr dirty="0"/>
          </a:p>
        </p:txBody>
      </p:sp>
      <p:sp>
        <p:nvSpPr>
          <p:cNvPr id="4" name="Brödtext nivå ett…">
            <a:extLst>
              <a:ext uri="{FF2B5EF4-FFF2-40B4-BE49-F238E27FC236}">
                <a16:creationId xmlns:a16="http://schemas.microsoft.com/office/drawing/2014/main" id="{9F2F492F-BEFA-5A9A-D1FE-5653B3D4F3C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6663465"/>
            <a:ext cx="1994237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6DAE"/>
                </a:solidFill>
              </a:defRPr>
            </a:lvl1pPr>
          </a:lstStyle>
          <a:p>
            <a:r>
              <a:rPr dirty="0" err="1"/>
              <a:t>Presentations­undertitel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23294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imal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2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051272"/>
              </a:solidFill>
            </a:endParaRPr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2" name="Loop midblue.pdf" descr="Loop midblue.pdf">
            <a:extLst>
              <a:ext uri="{FF2B5EF4-FFF2-40B4-BE49-F238E27FC236}">
                <a16:creationId xmlns:a16="http://schemas.microsoft.com/office/drawing/2014/main" id="{9FD99656-4A6E-9191-56D6-B2B5DE251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4443791" y="-5130969"/>
            <a:ext cx="23674056" cy="1501436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agordning, titel">
            <a:extLst>
              <a:ext uri="{FF2B5EF4-FFF2-40B4-BE49-F238E27FC236}">
                <a16:creationId xmlns:a16="http://schemas.microsoft.com/office/drawing/2014/main" id="{357B7413-C45A-F9F0-572E-5549CAD40F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72395" y="1765227"/>
            <a:ext cx="14214425" cy="311147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en-US" dirty="0" err="1"/>
              <a:t>Titel</a:t>
            </a:r>
            <a:endParaRPr dirty="0"/>
          </a:p>
        </p:txBody>
      </p:sp>
      <p:sp>
        <p:nvSpPr>
          <p:cNvPr id="12" name="Brödtext nivå ett…">
            <a:extLst>
              <a:ext uri="{FF2B5EF4-FFF2-40B4-BE49-F238E27FC236}">
                <a16:creationId xmlns:a16="http://schemas.microsoft.com/office/drawing/2014/main" id="{17E1B84A-C8BF-8714-BD91-19F3AD05D9D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872395" y="5162905"/>
            <a:ext cx="14214425" cy="64155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en-US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0579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inimal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2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051272"/>
              </a:solidFill>
            </a:endParaRPr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11" name="Dagordning, titel">
            <a:extLst>
              <a:ext uri="{FF2B5EF4-FFF2-40B4-BE49-F238E27FC236}">
                <a16:creationId xmlns:a16="http://schemas.microsoft.com/office/drawing/2014/main" id="{357B7413-C45A-F9F0-572E-5549CAD40F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72395" y="1765227"/>
            <a:ext cx="14214425" cy="31114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en-US" dirty="0" err="1"/>
              <a:t>Titel</a:t>
            </a:r>
            <a:endParaRPr dirty="0"/>
          </a:p>
        </p:txBody>
      </p:sp>
      <p:sp>
        <p:nvSpPr>
          <p:cNvPr id="12" name="Brödtext nivå ett…">
            <a:extLst>
              <a:ext uri="{FF2B5EF4-FFF2-40B4-BE49-F238E27FC236}">
                <a16:creationId xmlns:a16="http://schemas.microsoft.com/office/drawing/2014/main" id="{17E1B84A-C8BF-8714-BD91-19F3AD05D9D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872395" y="5162905"/>
            <a:ext cx="14214425" cy="64155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en-US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4" name="Bildobjekt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41BAFCFA-6AF4-C2A4-B7A7-8F8A9729C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218163">
            <a:off x="-9211137" y="-3209370"/>
            <a:ext cx="14713191" cy="1565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49530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inimal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2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051272"/>
              </a:solidFill>
            </a:endParaRPr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11" name="Dagordning, titel">
            <a:extLst>
              <a:ext uri="{FF2B5EF4-FFF2-40B4-BE49-F238E27FC236}">
                <a16:creationId xmlns:a16="http://schemas.microsoft.com/office/drawing/2014/main" id="{357B7413-C45A-F9F0-572E-5549CAD40F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72395" y="1765227"/>
            <a:ext cx="14214425" cy="31114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en-US" dirty="0" err="1"/>
              <a:t>Titel</a:t>
            </a:r>
            <a:endParaRPr dirty="0"/>
          </a:p>
        </p:txBody>
      </p:sp>
      <p:sp>
        <p:nvSpPr>
          <p:cNvPr id="12" name="Brödtext nivå ett…">
            <a:extLst>
              <a:ext uri="{FF2B5EF4-FFF2-40B4-BE49-F238E27FC236}">
                <a16:creationId xmlns:a16="http://schemas.microsoft.com/office/drawing/2014/main" id="{17E1B84A-C8BF-8714-BD91-19F3AD05D9D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872395" y="5162905"/>
            <a:ext cx="14214425" cy="64155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en-US" dirty="0"/>
              <a:t>Text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3" name="Bildobjekt 1" descr="Icon&#10;&#10;Description automatically generated">
            <a:extLst>
              <a:ext uri="{FF2B5EF4-FFF2-40B4-BE49-F238E27FC236}">
                <a16:creationId xmlns:a16="http://schemas.microsoft.com/office/drawing/2014/main" id="{902141C6-31ED-CA22-EE5B-6424AC5CA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074460">
            <a:off x="-8483528" y="-2108906"/>
            <a:ext cx="15421393" cy="14068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89474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er text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pic>
        <p:nvPicPr>
          <p:cNvPr id="6" name="Loop midblue.pdf" descr="Loop midblue.pdf">
            <a:extLst>
              <a:ext uri="{FF2B5EF4-FFF2-40B4-BE49-F238E27FC236}">
                <a16:creationId xmlns:a16="http://schemas.microsoft.com/office/drawing/2014/main" id="{61002B40-2958-7B6C-E615-4395AA5AB0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226628">
            <a:off x="14817843" y="-6985332"/>
            <a:ext cx="16421270" cy="1041456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Dagordning, titel">
            <a:extLst>
              <a:ext uri="{FF2B5EF4-FFF2-40B4-BE49-F238E27FC236}">
                <a16:creationId xmlns:a16="http://schemas.microsoft.com/office/drawing/2014/main" id="{1ACBB9F4-09B5-7170-3360-F80C208C836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28800" y="838764"/>
            <a:ext cx="16743462" cy="1971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sv-SE" dirty="0"/>
              <a:t>Titel</a:t>
            </a:r>
            <a:endParaRPr dirty="0"/>
          </a:p>
        </p:txBody>
      </p:sp>
      <p:sp>
        <p:nvSpPr>
          <p:cNvPr id="8" name="Dagordning, undertitel">
            <a:extLst>
              <a:ext uri="{FF2B5EF4-FFF2-40B4-BE49-F238E27FC236}">
                <a16:creationId xmlns:a16="http://schemas.microsoft.com/office/drawing/2014/main" id="{86894E3D-C7AE-1F04-D611-816D5FAF7692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92300" y="3211267"/>
            <a:ext cx="16743462" cy="801791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78C7BE"/>
                </a:solidFill>
              </a:defRPr>
            </a:lvl1pPr>
          </a:lstStyle>
          <a:p>
            <a:r>
              <a:rPr lang="sv-SE" dirty="0"/>
              <a:t>U</a:t>
            </a:r>
            <a:r>
              <a:rPr dirty="0" err="1"/>
              <a:t>ndertitel</a:t>
            </a:r>
            <a:endParaRPr dirty="0"/>
          </a:p>
        </p:txBody>
      </p:sp>
      <p:sp>
        <p:nvSpPr>
          <p:cNvPr id="9" name="Brödtext nivå ett…">
            <a:extLst>
              <a:ext uri="{FF2B5EF4-FFF2-40B4-BE49-F238E27FC236}">
                <a16:creationId xmlns:a16="http://schemas.microsoft.com/office/drawing/2014/main" id="{1A11A407-1D4C-6AFB-4797-10B4C6F8C55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892300" y="4449650"/>
            <a:ext cx="16743462" cy="6504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 b="0" i="0" spc="-42">
                <a:solidFill>
                  <a:srgbClr val="051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6190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onger text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7" name="Dagordning, titel">
            <a:extLst>
              <a:ext uri="{FF2B5EF4-FFF2-40B4-BE49-F238E27FC236}">
                <a16:creationId xmlns:a16="http://schemas.microsoft.com/office/drawing/2014/main" id="{1ACBB9F4-09B5-7170-3360-F80C208C836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28800" y="838764"/>
            <a:ext cx="16743462" cy="1971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sv-SE" dirty="0"/>
              <a:t>Titel</a:t>
            </a:r>
            <a:endParaRPr dirty="0"/>
          </a:p>
        </p:txBody>
      </p:sp>
      <p:sp>
        <p:nvSpPr>
          <p:cNvPr id="8" name="Dagordning, undertitel">
            <a:extLst>
              <a:ext uri="{FF2B5EF4-FFF2-40B4-BE49-F238E27FC236}">
                <a16:creationId xmlns:a16="http://schemas.microsoft.com/office/drawing/2014/main" id="{86894E3D-C7AE-1F04-D611-816D5FAF7692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92300" y="3211267"/>
            <a:ext cx="16743462" cy="801791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B0C84F"/>
                </a:solidFill>
              </a:defRPr>
            </a:lvl1pPr>
          </a:lstStyle>
          <a:p>
            <a:r>
              <a:rPr lang="sv-SE" dirty="0"/>
              <a:t>U</a:t>
            </a:r>
            <a:r>
              <a:rPr dirty="0" err="1"/>
              <a:t>ndertitel</a:t>
            </a:r>
            <a:endParaRPr dirty="0"/>
          </a:p>
        </p:txBody>
      </p:sp>
      <p:sp>
        <p:nvSpPr>
          <p:cNvPr id="9" name="Brödtext nivå ett…">
            <a:extLst>
              <a:ext uri="{FF2B5EF4-FFF2-40B4-BE49-F238E27FC236}">
                <a16:creationId xmlns:a16="http://schemas.microsoft.com/office/drawing/2014/main" id="{1A11A407-1D4C-6AFB-4797-10B4C6F8C55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892300" y="4449650"/>
            <a:ext cx="16743462" cy="6504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 b="0" i="0" spc="-42">
                <a:solidFill>
                  <a:srgbClr val="051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</a:p>
        </p:txBody>
      </p:sp>
      <p:pic>
        <p:nvPicPr>
          <p:cNvPr id="3" name="Bildobjekt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CC306902-65F3-2704-FC72-1AA8E86BF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46872">
            <a:off x="16421144" y="-5367112"/>
            <a:ext cx="9471660" cy="10079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443821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nger text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7" name="Dagordning, titel">
            <a:extLst>
              <a:ext uri="{FF2B5EF4-FFF2-40B4-BE49-F238E27FC236}">
                <a16:creationId xmlns:a16="http://schemas.microsoft.com/office/drawing/2014/main" id="{1ACBB9F4-09B5-7170-3360-F80C208C836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28800" y="838764"/>
            <a:ext cx="16743462" cy="1971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sv-SE" dirty="0"/>
              <a:t>Titel</a:t>
            </a:r>
            <a:endParaRPr dirty="0"/>
          </a:p>
        </p:txBody>
      </p:sp>
      <p:sp>
        <p:nvSpPr>
          <p:cNvPr id="8" name="Dagordning, undertitel">
            <a:extLst>
              <a:ext uri="{FF2B5EF4-FFF2-40B4-BE49-F238E27FC236}">
                <a16:creationId xmlns:a16="http://schemas.microsoft.com/office/drawing/2014/main" id="{86894E3D-C7AE-1F04-D611-816D5FAF7692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92300" y="3211267"/>
            <a:ext cx="16743462" cy="801791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166DAE"/>
                </a:solidFill>
              </a:defRPr>
            </a:lvl1pPr>
          </a:lstStyle>
          <a:p>
            <a:r>
              <a:rPr lang="sv-SE" dirty="0"/>
              <a:t>U</a:t>
            </a:r>
            <a:r>
              <a:rPr dirty="0" err="1"/>
              <a:t>ndertitel</a:t>
            </a:r>
            <a:endParaRPr dirty="0"/>
          </a:p>
        </p:txBody>
      </p:sp>
      <p:sp>
        <p:nvSpPr>
          <p:cNvPr id="9" name="Brödtext nivå ett…">
            <a:extLst>
              <a:ext uri="{FF2B5EF4-FFF2-40B4-BE49-F238E27FC236}">
                <a16:creationId xmlns:a16="http://schemas.microsoft.com/office/drawing/2014/main" id="{1A11A407-1D4C-6AFB-4797-10B4C6F8C55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892300" y="4449650"/>
            <a:ext cx="16743462" cy="6504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 b="0" i="0" spc="-42">
                <a:solidFill>
                  <a:srgbClr val="051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 dirty="0"/>
              <a:t>Text</a:t>
            </a:r>
          </a:p>
        </p:txBody>
      </p:sp>
      <p:pic>
        <p:nvPicPr>
          <p:cNvPr id="3" name="Bildobjekt 1" descr="Icon&#10;&#10;Description automatically generated">
            <a:extLst>
              <a:ext uri="{FF2B5EF4-FFF2-40B4-BE49-F238E27FC236}">
                <a16:creationId xmlns:a16="http://schemas.microsoft.com/office/drawing/2014/main" id="{E7115321-F9DA-84E3-4002-052371829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85661">
            <a:off x="16274462" y="-5311681"/>
            <a:ext cx="11201100" cy="10218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3320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218C6"/>
            </a:gs>
            <a:gs pos="100000">
              <a:srgbClr val="051272"/>
            </a:gs>
          </a:gsLst>
          <a:lin ang="376056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PA bird white gradient.pdf" descr="NPA bird white gradient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resentations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1482791"/>
            <a:ext cx="19942378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Presentations­titel</a:t>
            </a:r>
            <a:endParaRPr dirty="0"/>
          </a:p>
        </p:txBody>
      </p:sp>
      <p:sp>
        <p:nvSpPr>
          <p:cNvPr id="5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6663465"/>
            <a:ext cx="1994237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Presentations­undertitel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6" name="Interreg Logo Northern Periphery and Arctic RGB Color neg.png" descr="Interreg Logo Northern Periphery and Arctic RGB Color neg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3" y="11493632"/>
            <a:ext cx="6461012" cy="194882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79" r:id="rId2"/>
    <p:sldLayoutId id="2147483678" r:id="rId3"/>
    <p:sldLayoutId id="2147483658" r:id="rId4"/>
    <p:sldLayoutId id="2147483671" r:id="rId5"/>
    <p:sldLayoutId id="2147483672" r:id="rId6"/>
    <p:sldLayoutId id="2147483660" r:id="rId7"/>
    <p:sldLayoutId id="2147483674" r:id="rId8"/>
    <p:sldLayoutId id="2147483673" r:id="rId9"/>
    <p:sldLayoutId id="2147483666" r:id="rId10"/>
    <p:sldLayoutId id="2147483670" r:id="rId11"/>
    <p:sldLayoutId id="2147483677" r:id="rId12"/>
    <p:sldLayoutId id="2147483664" r:id="rId13"/>
  </p:sldLayoutIdLst>
  <p:transition spd="med"/>
  <p:txStyles>
    <p:titleStyle>
      <a:lvl1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4572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9144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13716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18288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22860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27432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32004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36576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titleStyle>
    <p:body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457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9144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1371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18288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22860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2743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32004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3657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1351-7605-8C4D-8BCF-CA1E2033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BDCD0-70AF-C2BF-436B-FAA5E671477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740C3B-BD9E-4EE3-4428-ADB51A87A375}"/>
              </a:ext>
            </a:extLst>
          </p:cNvPr>
          <p:cNvGrpSpPr/>
          <p:nvPr/>
        </p:nvGrpSpPr>
        <p:grpSpPr>
          <a:xfrm>
            <a:off x="391414" y="11478195"/>
            <a:ext cx="11991087" cy="1948829"/>
            <a:chOff x="391414" y="11478195"/>
            <a:chExt cx="11991087" cy="1948829"/>
          </a:xfrm>
        </p:grpSpPr>
        <p:pic>
          <p:nvPicPr>
            <p:cNvPr id="5" name="Interreg Logo Northern Periphery and Arctic RGB Color.png" descr="Interreg Logo Northern Periphery and Arctic RGB Color.png">
              <a:extLst>
                <a:ext uri="{FF2B5EF4-FFF2-40B4-BE49-F238E27FC236}">
                  <a16:creationId xmlns:a16="http://schemas.microsoft.com/office/drawing/2014/main" id="{E7A07322-EE76-5083-96D9-F7224DFC38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414" y="11478195"/>
              <a:ext cx="6461012" cy="1948829"/>
            </a:xfrm>
            <a:prstGeom prst="rect">
              <a:avLst/>
            </a:prstGeom>
            <a:ln w="12700">
              <a:miter lim="400000"/>
            </a:ln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22EF4-BD7C-C8EF-718D-6A5061A81B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7" name="Picture 6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8D6FFDD4-A6F9-65A8-6101-E8D2F48338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3300" y="11966223"/>
              <a:ext cx="5029201" cy="930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2688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DD4E5D-D8F1-1098-FB71-DDAC8F42B2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1607-DF08-B928-B8E6-D9929068790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747F5F-99F7-8AEF-DAE1-99362613A338}"/>
              </a:ext>
            </a:extLst>
          </p:cNvPr>
          <p:cNvGrpSpPr/>
          <p:nvPr/>
        </p:nvGrpSpPr>
        <p:grpSpPr>
          <a:xfrm>
            <a:off x="391414" y="11478195"/>
            <a:ext cx="11991087" cy="1948829"/>
            <a:chOff x="391414" y="11478195"/>
            <a:chExt cx="11991087" cy="1948829"/>
          </a:xfrm>
        </p:grpSpPr>
        <p:pic>
          <p:nvPicPr>
            <p:cNvPr id="5" name="Interreg Logo Northern Periphery and Arctic RGB Color.png" descr="Interreg Logo Northern Periphery and Arctic RGB Color.png">
              <a:extLst>
                <a:ext uri="{FF2B5EF4-FFF2-40B4-BE49-F238E27FC236}">
                  <a16:creationId xmlns:a16="http://schemas.microsoft.com/office/drawing/2014/main" id="{27BB729C-E77F-F38B-0EFB-30DFBC2794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414" y="11478195"/>
              <a:ext cx="6461012" cy="1948829"/>
            </a:xfrm>
            <a:prstGeom prst="rect">
              <a:avLst/>
            </a:prstGeom>
            <a:ln w="12700">
              <a:miter lim="400000"/>
            </a:ln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31A387E-62C0-2D35-8606-FED8FB8730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7" name="Picture 6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A00A28AD-17C2-389F-06BA-BE6A474F75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3300" y="11966223"/>
              <a:ext cx="5029201" cy="930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1596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824346-4043-C0D2-A169-1D40B7490E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45D13-317D-6506-2D1C-98C7856F3B4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771186-DF24-8DF4-3736-873C2149790C}"/>
              </a:ext>
            </a:extLst>
          </p:cNvPr>
          <p:cNvGrpSpPr/>
          <p:nvPr/>
        </p:nvGrpSpPr>
        <p:grpSpPr>
          <a:xfrm>
            <a:off x="391414" y="11478195"/>
            <a:ext cx="16867407" cy="1948829"/>
            <a:chOff x="391414" y="11478195"/>
            <a:chExt cx="16867407" cy="1948829"/>
          </a:xfrm>
        </p:grpSpPr>
        <p:pic>
          <p:nvPicPr>
            <p:cNvPr id="5" name="Picture 4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FD59E2AC-946A-5CCE-B6F2-E599D1F0D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8176" y="11864643"/>
              <a:ext cx="9800645" cy="1117525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75FBB6-C6C8-9A49-324B-603D0C8547CC}"/>
                </a:ext>
              </a:extLst>
            </p:cNvPr>
            <p:cNvGrpSpPr/>
            <p:nvPr userDrawn="1"/>
          </p:nvGrpSpPr>
          <p:grpSpPr>
            <a:xfrm>
              <a:off x="391414" y="11478195"/>
              <a:ext cx="6904736" cy="1948829"/>
              <a:chOff x="391414" y="11478195"/>
              <a:chExt cx="6904736" cy="1948829"/>
            </a:xfrm>
          </p:grpSpPr>
          <p:pic>
            <p:nvPicPr>
              <p:cNvPr id="7" name="Interreg Logo Northern Periphery and Arctic RGB Color.png" descr="Interreg Logo Northern Periphery and Arctic RGB Color.png">
                <a:extLst>
                  <a:ext uri="{FF2B5EF4-FFF2-40B4-BE49-F238E27FC236}">
                    <a16:creationId xmlns:a16="http://schemas.microsoft.com/office/drawing/2014/main" id="{DAD26787-6D9C-2FC3-CCD9-D3CD046643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1414" y="11478195"/>
                <a:ext cx="6461012" cy="1948829"/>
              </a:xfrm>
              <a:prstGeom prst="rect">
                <a:avLst/>
              </a:prstGeom>
              <a:ln w="12700">
                <a:miter lim="400000"/>
              </a:ln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34C7134-B597-7AAA-0ED0-76413BE496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296150" y="11786885"/>
                <a:ext cx="0" cy="1289123"/>
              </a:xfrm>
              <a:prstGeom prst="line">
                <a:avLst/>
              </a:prstGeom>
              <a:noFill/>
              <a:ln w="25400" cap="flat">
                <a:solidFill>
                  <a:srgbClr val="003399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2817535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447287-A8AD-5C46-8B7A-703748F375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96E67-7586-BBB5-BCAA-7376D07BA16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612F4B-F8D3-316A-8A62-F34A26811984}"/>
              </a:ext>
            </a:extLst>
          </p:cNvPr>
          <p:cNvGrpSpPr/>
          <p:nvPr/>
        </p:nvGrpSpPr>
        <p:grpSpPr>
          <a:xfrm>
            <a:off x="391414" y="11478195"/>
            <a:ext cx="11937071" cy="1948829"/>
            <a:chOff x="391414" y="11478195"/>
            <a:chExt cx="11937071" cy="1948829"/>
          </a:xfrm>
        </p:grpSpPr>
        <p:pic>
          <p:nvPicPr>
            <p:cNvPr id="5" name="Picture 4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D4FA114D-3514-480A-BAA9-BB9EC0E9D2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4934" y="12119333"/>
              <a:ext cx="5543551" cy="85111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2531C4-0682-BE12-4295-A7B38FF1EE76}"/>
                </a:ext>
              </a:extLst>
            </p:cNvPr>
            <p:cNvGrpSpPr/>
            <p:nvPr userDrawn="1"/>
          </p:nvGrpSpPr>
          <p:grpSpPr>
            <a:xfrm>
              <a:off x="391414" y="11478195"/>
              <a:ext cx="6904736" cy="1948829"/>
              <a:chOff x="391414" y="11478195"/>
              <a:chExt cx="6904736" cy="1948829"/>
            </a:xfrm>
          </p:grpSpPr>
          <p:pic>
            <p:nvPicPr>
              <p:cNvPr id="7" name="Interreg Logo Northern Periphery and Arctic RGB Color.png" descr="Interreg Logo Northern Periphery and Arctic RGB Color.png">
                <a:extLst>
                  <a:ext uri="{FF2B5EF4-FFF2-40B4-BE49-F238E27FC236}">
                    <a16:creationId xmlns:a16="http://schemas.microsoft.com/office/drawing/2014/main" id="{E9465188-8072-9B89-4F49-CD8DB117AA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1414" y="11478195"/>
                <a:ext cx="6461012" cy="1948829"/>
              </a:xfrm>
              <a:prstGeom prst="rect">
                <a:avLst/>
              </a:prstGeom>
              <a:ln w="12700">
                <a:miter lim="400000"/>
              </a:ln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376D4E8-1A5D-953E-833B-FAD627FEB6C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296150" y="11786885"/>
                <a:ext cx="0" cy="1289123"/>
              </a:xfrm>
              <a:prstGeom prst="line">
                <a:avLst/>
              </a:prstGeom>
              <a:noFill/>
              <a:ln w="25400" cap="flat">
                <a:solidFill>
                  <a:srgbClr val="003399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27745599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0778-21B2-4D7D-8140-751DC083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8026B-7628-D8D9-4250-FC73D042D25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 err="1"/>
              <a:t>www.project-website.eu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5072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7D5129-7545-9883-0A94-79B5307F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51B10-7E86-B590-5E26-4B6B56B2818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9C2BA-19E3-C5FF-C62D-C408C1B652AB}"/>
              </a:ext>
            </a:extLst>
          </p:cNvPr>
          <p:cNvGrpSpPr/>
          <p:nvPr/>
        </p:nvGrpSpPr>
        <p:grpSpPr>
          <a:xfrm>
            <a:off x="391414" y="11478195"/>
            <a:ext cx="16867407" cy="1948829"/>
            <a:chOff x="391414" y="11478195"/>
            <a:chExt cx="16867407" cy="1948829"/>
          </a:xfrm>
        </p:grpSpPr>
        <p:pic>
          <p:nvPicPr>
            <p:cNvPr id="3" name="Picture 2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CDED1310-66D7-B089-E952-AE826B853E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8176" y="11864643"/>
              <a:ext cx="9800645" cy="1117525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A6282C-9FFA-FA51-C2AA-4AE36F62CF3B}"/>
                </a:ext>
              </a:extLst>
            </p:cNvPr>
            <p:cNvGrpSpPr/>
            <p:nvPr userDrawn="1"/>
          </p:nvGrpSpPr>
          <p:grpSpPr>
            <a:xfrm>
              <a:off x="391414" y="11478195"/>
              <a:ext cx="6904736" cy="1948829"/>
              <a:chOff x="391414" y="11478195"/>
              <a:chExt cx="6904736" cy="1948829"/>
            </a:xfrm>
          </p:grpSpPr>
          <p:pic>
            <p:nvPicPr>
              <p:cNvPr id="7" name="Interreg Logo Northern Periphery and Arctic RGB Color.png" descr="Interreg Logo Northern Periphery and Arctic RGB Color.png">
                <a:extLst>
                  <a:ext uri="{FF2B5EF4-FFF2-40B4-BE49-F238E27FC236}">
                    <a16:creationId xmlns:a16="http://schemas.microsoft.com/office/drawing/2014/main" id="{494D587C-69EF-5FFE-CB89-11B4E319C6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1414" y="11478195"/>
                <a:ext cx="6461012" cy="1948829"/>
              </a:xfrm>
              <a:prstGeom prst="rect">
                <a:avLst/>
              </a:prstGeom>
              <a:ln w="12700">
                <a:miter lim="400000"/>
              </a:ln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BC4FBA1-4443-FF78-CF6B-F07345E15F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296150" y="11786885"/>
                <a:ext cx="0" cy="1289123"/>
              </a:xfrm>
              <a:prstGeom prst="line">
                <a:avLst/>
              </a:prstGeom>
              <a:noFill/>
              <a:ln w="25400" cap="flat">
                <a:solidFill>
                  <a:srgbClr val="003399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19754884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2F6974-6A3A-038B-1A00-5FD74E58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E5B46-7104-6B01-7069-9FE1BC50F15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3579A0-096B-4909-7268-CAC3E440B192}"/>
              </a:ext>
            </a:extLst>
          </p:cNvPr>
          <p:cNvGrpSpPr/>
          <p:nvPr/>
        </p:nvGrpSpPr>
        <p:grpSpPr>
          <a:xfrm>
            <a:off x="391414" y="11478195"/>
            <a:ext cx="11937071" cy="1948829"/>
            <a:chOff x="391414" y="11478195"/>
            <a:chExt cx="11937071" cy="1948829"/>
          </a:xfrm>
        </p:grpSpPr>
        <p:pic>
          <p:nvPicPr>
            <p:cNvPr id="3" name="Picture 2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88F7AF85-FE44-A168-6E16-2464B471D3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4934" y="12119333"/>
              <a:ext cx="5543551" cy="85111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0665C9-C98D-2342-7FDF-30EFCB3077C5}"/>
                </a:ext>
              </a:extLst>
            </p:cNvPr>
            <p:cNvGrpSpPr/>
            <p:nvPr userDrawn="1"/>
          </p:nvGrpSpPr>
          <p:grpSpPr>
            <a:xfrm>
              <a:off x="391414" y="11478195"/>
              <a:ext cx="6904736" cy="1948829"/>
              <a:chOff x="391414" y="11478195"/>
              <a:chExt cx="6904736" cy="1948829"/>
            </a:xfrm>
          </p:grpSpPr>
          <p:pic>
            <p:nvPicPr>
              <p:cNvPr id="7" name="Interreg Logo Northern Periphery and Arctic RGB Color.png" descr="Interreg Logo Northern Periphery and Arctic RGB Color.png">
                <a:extLst>
                  <a:ext uri="{FF2B5EF4-FFF2-40B4-BE49-F238E27FC236}">
                    <a16:creationId xmlns:a16="http://schemas.microsoft.com/office/drawing/2014/main" id="{51851784-84E9-D86E-742D-894E9CB80B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1414" y="11478195"/>
                <a:ext cx="6461012" cy="1948829"/>
              </a:xfrm>
              <a:prstGeom prst="rect">
                <a:avLst/>
              </a:prstGeom>
              <a:ln w="12700">
                <a:miter lim="400000"/>
              </a:ln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F3B7B5D-43FF-33CC-B97E-6027C9CFC0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296150" y="11786885"/>
                <a:ext cx="0" cy="1289123"/>
              </a:xfrm>
              <a:prstGeom prst="line">
                <a:avLst/>
              </a:prstGeom>
              <a:noFill/>
              <a:ln w="25400" cap="flat">
                <a:solidFill>
                  <a:srgbClr val="003399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18297856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0CA3-CAFF-4F7D-1E51-9C679C03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950BB-EBF8-A76D-664D-43AA04EB689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dolor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sit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amet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elit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sed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do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eiusmod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tempor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incididunt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aliqua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Ut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enim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ad minim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veniam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quis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nostrud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exercitation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ullamco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laboris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nisi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ut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aliquip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ex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commodo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consequat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Duis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aute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irure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dolor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reprehenderit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voluptate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velit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esse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cillum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dolore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eu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fugiat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nulla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pariatur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Excepteur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sint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occaecat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cupidatat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non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proident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, sunt in culpa qui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officia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deserunt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mollit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anim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id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est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effectLst/>
                <a:latin typeface="Open Sans" panose="020B0606030504020204" pitchFamily="34" charset="0"/>
              </a:rPr>
              <a:t>laborum</a:t>
            </a:r>
            <a:r>
              <a:rPr lang="en-GB" b="0" i="0" dirty="0">
                <a:effectLst/>
                <a:latin typeface="Open Sans" panose="020B0606030504020204" pitchFamily="34" charset="0"/>
              </a:rPr>
              <a:t>.</a:t>
            </a:r>
            <a:endParaRPr lang="en-S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CDCC44-CE9B-C0BB-2F08-5FF20558B741}"/>
              </a:ext>
            </a:extLst>
          </p:cNvPr>
          <p:cNvGrpSpPr/>
          <p:nvPr/>
        </p:nvGrpSpPr>
        <p:grpSpPr>
          <a:xfrm>
            <a:off x="391414" y="11478195"/>
            <a:ext cx="11991087" cy="1948829"/>
            <a:chOff x="391414" y="11478195"/>
            <a:chExt cx="11991087" cy="1948829"/>
          </a:xfrm>
        </p:grpSpPr>
        <p:pic>
          <p:nvPicPr>
            <p:cNvPr id="5" name="Interreg Logo Northern Periphery and Arctic RGB Color.png" descr="Interreg Logo Northern Periphery and Arctic RGB Color.png">
              <a:extLst>
                <a:ext uri="{FF2B5EF4-FFF2-40B4-BE49-F238E27FC236}">
                  <a16:creationId xmlns:a16="http://schemas.microsoft.com/office/drawing/2014/main" id="{06C8D07E-B318-29A1-D1A9-A6FBD7841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414" y="11478195"/>
              <a:ext cx="6461012" cy="1948829"/>
            </a:xfrm>
            <a:prstGeom prst="rect">
              <a:avLst/>
            </a:prstGeom>
            <a:ln w="12700">
              <a:miter lim="400000"/>
            </a:ln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A6A0466-0FC9-0122-6566-6D0287775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7" name="Picture 6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DF9791D4-877A-031E-517C-95B33145DC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3300" y="11966223"/>
              <a:ext cx="5029201" cy="930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9378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F385-AD31-E6D2-FA2F-ED1DF6D9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1992C-D224-1FB4-5CD4-13B04ADDE9F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AAF5A-5610-5768-1EA4-326171A98A7F}"/>
              </a:ext>
            </a:extLst>
          </p:cNvPr>
          <p:cNvGrpSpPr/>
          <p:nvPr/>
        </p:nvGrpSpPr>
        <p:grpSpPr>
          <a:xfrm>
            <a:off x="391414" y="11478195"/>
            <a:ext cx="16867407" cy="1948829"/>
            <a:chOff x="391414" y="11478195"/>
            <a:chExt cx="16867407" cy="1948829"/>
          </a:xfrm>
        </p:grpSpPr>
        <p:pic>
          <p:nvPicPr>
            <p:cNvPr id="5" name="Picture 4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E98091B2-5088-2DEE-546D-1CD9684C04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8176" y="11864643"/>
              <a:ext cx="9800645" cy="1117525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2840D1-C13A-7008-4326-305791D75F7C}"/>
                </a:ext>
              </a:extLst>
            </p:cNvPr>
            <p:cNvGrpSpPr/>
            <p:nvPr userDrawn="1"/>
          </p:nvGrpSpPr>
          <p:grpSpPr>
            <a:xfrm>
              <a:off x="391414" y="11478195"/>
              <a:ext cx="6904736" cy="1948829"/>
              <a:chOff x="391414" y="11478195"/>
              <a:chExt cx="6904736" cy="1948829"/>
            </a:xfrm>
          </p:grpSpPr>
          <p:pic>
            <p:nvPicPr>
              <p:cNvPr id="7" name="Interreg Logo Northern Periphery and Arctic RGB Color.png" descr="Interreg Logo Northern Periphery and Arctic RGB Color.png">
                <a:extLst>
                  <a:ext uri="{FF2B5EF4-FFF2-40B4-BE49-F238E27FC236}">
                    <a16:creationId xmlns:a16="http://schemas.microsoft.com/office/drawing/2014/main" id="{744F9214-3B2D-D08B-0D1E-2F9408872E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1414" y="11478195"/>
                <a:ext cx="6461012" cy="1948829"/>
              </a:xfrm>
              <a:prstGeom prst="rect">
                <a:avLst/>
              </a:prstGeom>
              <a:ln w="12700">
                <a:miter lim="400000"/>
              </a:ln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50F306F-1BB1-BB89-4965-A3AD698A52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296150" y="11786885"/>
                <a:ext cx="0" cy="1289123"/>
              </a:xfrm>
              <a:prstGeom prst="line">
                <a:avLst/>
              </a:prstGeom>
              <a:noFill/>
              <a:ln w="25400" cap="flat">
                <a:solidFill>
                  <a:srgbClr val="003399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42666768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9A31-56FE-3C4F-6050-6A6F324B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933A0-3069-3D93-0DAF-41BEC5BF978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EF24C4-A7DE-1603-640D-FA675B6D1BF8}"/>
              </a:ext>
            </a:extLst>
          </p:cNvPr>
          <p:cNvGrpSpPr/>
          <p:nvPr/>
        </p:nvGrpSpPr>
        <p:grpSpPr>
          <a:xfrm>
            <a:off x="391414" y="11478195"/>
            <a:ext cx="11937071" cy="1948829"/>
            <a:chOff x="391414" y="11478195"/>
            <a:chExt cx="11937071" cy="1948829"/>
          </a:xfrm>
        </p:grpSpPr>
        <p:pic>
          <p:nvPicPr>
            <p:cNvPr id="5" name="Picture 4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7DC3B09C-15A5-FD76-7DDE-BD3C143840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4934" y="12119333"/>
              <a:ext cx="5543551" cy="85111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DC014F-94AC-1555-6D0C-5FDF4D518871}"/>
                </a:ext>
              </a:extLst>
            </p:cNvPr>
            <p:cNvGrpSpPr/>
            <p:nvPr userDrawn="1"/>
          </p:nvGrpSpPr>
          <p:grpSpPr>
            <a:xfrm>
              <a:off x="391414" y="11478195"/>
              <a:ext cx="6904736" cy="1948829"/>
              <a:chOff x="391414" y="11478195"/>
              <a:chExt cx="6904736" cy="1948829"/>
            </a:xfrm>
          </p:grpSpPr>
          <p:pic>
            <p:nvPicPr>
              <p:cNvPr id="7" name="Interreg Logo Northern Periphery and Arctic RGB Color.png" descr="Interreg Logo Northern Periphery and Arctic RGB Color.png">
                <a:extLst>
                  <a:ext uri="{FF2B5EF4-FFF2-40B4-BE49-F238E27FC236}">
                    <a16:creationId xmlns:a16="http://schemas.microsoft.com/office/drawing/2014/main" id="{11F4961F-E2DC-EDBA-5FD7-8DA84FA5B4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1414" y="11478195"/>
                <a:ext cx="6461012" cy="1948829"/>
              </a:xfrm>
              <a:prstGeom prst="rect">
                <a:avLst/>
              </a:prstGeom>
              <a:ln w="12700">
                <a:miter lim="400000"/>
              </a:ln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AB64FEF-399C-C2A1-D3DC-15EC3E2CF0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296150" y="11786885"/>
                <a:ext cx="0" cy="1289123"/>
              </a:xfrm>
              <a:prstGeom prst="line">
                <a:avLst/>
              </a:prstGeom>
              <a:noFill/>
              <a:ln w="25400" cap="flat">
                <a:solidFill>
                  <a:srgbClr val="003399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5092604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F0DC-1CD8-EDB4-DB98-EAAA5620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57291-C10B-4EC1-9B87-889FE0BEE1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AED2D-AE72-38C3-FA89-62FA20E41EE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180A89-19E2-407D-4FFC-05A3671704FD}"/>
              </a:ext>
            </a:extLst>
          </p:cNvPr>
          <p:cNvGrpSpPr/>
          <p:nvPr/>
        </p:nvGrpSpPr>
        <p:grpSpPr>
          <a:xfrm>
            <a:off x="391414" y="11478195"/>
            <a:ext cx="11991087" cy="1948829"/>
            <a:chOff x="391414" y="11478195"/>
            <a:chExt cx="11991087" cy="1948829"/>
          </a:xfrm>
        </p:grpSpPr>
        <p:pic>
          <p:nvPicPr>
            <p:cNvPr id="6" name="Interreg Logo Northern Periphery and Arctic RGB Color.png" descr="Interreg Logo Northern Periphery and Arctic RGB Color.png">
              <a:extLst>
                <a:ext uri="{FF2B5EF4-FFF2-40B4-BE49-F238E27FC236}">
                  <a16:creationId xmlns:a16="http://schemas.microsoft.com/office/drawing/2014/main" id="{827F394D-FB45-5564-F185-EEB8B1DE6D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414" y="11478195"/>
              <a:ext cx="6461012" cy="1948829"/>
            </a:xfrm>
            <a:prstGeom prst="rect">
              <a:avLst/>
            </a:prstGeom>
            <a:ln w="12700">
              <a:miter lim="400000"/>
            </a:ln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03BB779-1B05-646F-808D-9CFB16171E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8" name="Picture 7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CAF69365-64F6-2A2B-EEC0-7624ED60A2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3300" y="11966223"/>
              <a:ext cx="5029201" cy="930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38090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98CB-CDE0-49E7-9765-8A24C30E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D4DA-32E0-DB32-A59C-5AA56C77A5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3D305-F70B-1DB2-C5C2-35C1123CBA0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122F50-41EA-3CE9-DFBA-45BA62421A80}"/>
              </a:ext>
            </a:extLst>
          </p:cNvPr>
          <p:cNvGrpSpPr/>
          <p:nvPr/>
        </p:nvGrpSpPr>
        <p:grpSpPr>
          <a:xfrm>
            <a:off x="391414" y="11478195"/>
            <a:ext cx="16867407" cy="1948829"/>
            <a:chOff x="391414" y="11478195"/>
            <a:chExt cx="16867407" cy="1948829"/>
          </a:xfrm>
        </p:grpSpPr>
        <p:pic>
          <p:nvPicPr>
            <p:cNvPr id="6" name="Picture 5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3BD0A4B2-59B4-3FF2-52CA-EB74DD9C969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8176" y="11864643"/>
              <a:ext cx="9800645" cy="111752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87EBB9-FDAF-87D4-BE82-0BBEFB6FD14F}"/>
                </a:ext>
              </a:extLst>
            </p:cNvPr>
            <p:cNvGrpSpPr/>
            <p:nvPr userDrawn="1"/>
          </p:nvGrpSpPr>
          <p:grpSpPr>
            <a:xfrm>
              <a:off x="391414" y="11478195"/>
              <a:ext cx="6904736" cy="1948829"/>
              <a:chOff x="391414" y="11478195"/>
              <a:chExt cx="6904736" cy="1948829"/>
            </a:xfrm>
          </p:grpSpPr>
          <p:pic>
            <p:nvPicPr>
              <p:cNvPr id="8" name="Interreg Logo Northern Periphery and Arctic RGB Color.png" descr="Interreg Logo Northern Periphery and Arctic RGB Color.png">
                <a:extLst>
                  <a:ext uri="{FF2B5EF4-FFF2-40B4-BE49-F238E27FC236}">
                    <a16:creationId xmlns:a16="http://schemas.microsoft.com/office/drawing/2014/main" id="{3160E3BF-1166-D572-6D84-5F783C7F9C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1414" y="11478195"/>
                <a:ext cx="6461012" cy="1948829"/>
              </a:xfrm>
              <a:prstGeom prst="rect">
                <a:avLst/>
              </a:prstGeom>
              <a:ln w="12700">
                <a:miter lim="400000"/>
              </a:ln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F017E2C-D89B-42CF-40AE-36A329C5B1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296150" y="11786885"/>
                <a:ext cx="0" cy="1289123"/>
              </a:xfrm>
              <a:prstGeom prst="line">
                <a:avLst/>
              </a:prstGeom>
              <a:noFill/>
              <a:ln w="25400" cap="flat">
                <a:solidFill>
                  <a:srgbClr val="003399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19442096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5A00-EBF2-6733-B216-77ED67A4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89800-E276-1D52-B88B-B2F3F56A11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B9D93-2F91-9F7E-CBED-C9E4A193835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DCA7C9-72E5-13C6-D0EB-903DEF4FC0F1}"/>
              </a:ext>
            </a:extLst>
          </p:cNvPr>
          <p:cNvGrpSpPr/>
          <p:nvPr/>
        </p:nvGrpSpPr>
        <p:grpSpPr>
          <a:xfrm>
            <a:off x="391414" y="11478195"/>
            <a:ext cx="11937071" cy="1948829"/>
            <a:chOff x="391414" y="11478195"/>
            <a:chExt cx="11937071" cy="1948829"/>
          </a:xfrm>
        </p:grpSpPr>
        <p:pic>
          <p:nvPicPr>
            <p:cNvPr id="6" name="Picture 5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A4FA6A41-6F99-B577-0993-91B5C6601E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4934" y="12119333"/>
              <a:ext cx="5543551" cy="85111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9E9B74-AACF-BEE8-8DD8-1DA095C709A4}"/>
                </a:ext>
              </a:extLst>
            </p:cNvPr>
            <p:cNvGrpSpPr/>
            <p:nvPr userDrawn="1"/>
          </p:nvGrpSpPr>
          <p:grpSpPr>
            <a:xfrm>
              <a:off x="391414" y="11478195"/>
              <a:ext cx="6904736" cy="1948829"/>
              <a:chOff x="391414" y="11478195"/>
              <a:chExt cx="6904736" cy="1948829"/>
            </a:xfrm>
          </p:grpSpPr>
          <p:pic>
            <p:nvPicPr>
              <p:cNvPr id="8" name="Interreg Logo Northern Periphery and Arctic RGB Color.png" descr="Interreg Logo Northern Periphery and Arctic RGB Color.png">
                <a:extLst>
                  <a:ext uri="{FF2B5EF4-FFF2-40B4-BE49-F238E27FC236}">
                    <a16:creationId xmlns:a16="http://schemas.microsoft.com/office/drawing/2014/main" id="{6065D0BE-C846-2CE1-60AF-B6A21B4C9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1414" y="11478195"/>
                <a:ext cx="6461012" cy="1948829"/>
              </a:xfrm>
              <a:prstGeom prst="rect">
                <a:avLst/>
              </a:prstGeom>
              <a:ln w="12700">
                <a:miter lim="400000"/>
              </a:ln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7033AFC-DAC3-928A-F96B-7126B44B3A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296150" y="11786885"/>
                <a:ext cx="0" cy="1289123"/>
              </a:xfrm>
              <a:prstGeom prst="line">
                <a:avLst/>
              </a:prstGeom>
              <a:noFill/>
              <a:ln w="25400" cap="flat">
                <a:solidFill>
                  <a:srgbClr val="003399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4566520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 slides">
  <a:themeElements>
    <a:clrScheme name="Custom 1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19B9A8"/>
      </a:accent1>
      <a:accent2>
        <a:srgbClr val="9ACA3C"/>
      </a:accent2>
      <a:accent3>
        <a:srgbClr val="DA5C57"/>
      </a:accent3>
      <a:accent4>
        <a:srgbClr val="F58942"/>
      </a:accent4>
      <a:accent5>
        <a:srgbClr val="05ADDB"/>
      </a:accent5>
      <a:accent6>
        <a:srgbClr val="DA5C57"/>
      </a:accent6>
      <a:hlink>
        <a:srgbClr val="F58942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PA PPT template 22 v3" id="{61F73837-0F3C-804C-AEE6-4EDEC167A7F2}" vid="{FB395E21-0E59-794C-B90F-EB48E7CB7910}"/>
    </a:ext>
  </a:extLst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160</TotalTime>
  <Words>90</Words>
  <Application>Microsoft Macintosh PowerPoint</Application>
  <PresentationFormat>Custom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Helvetica Neue</vt:lpstr>
      <vt:lpstr>Helvetica Neue Medium</vt:lpstr>
      <vt:lpstr>Open Sans</vt:lpstr>
      <vt:lpstr>Open Sans Semibold</vt:lpstr>
      <vt:lpstr>Master slides</vt:lpstr>
      <vt:lpstr>Title</vt:lpstr>
      <vt:lpstr>Title</vt:lpstr>
      <vt:lpstr>Title</vt:lpstr>
      <vt:lpstr>Lorem Ipsum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Network for digital promotion  and preservation of heritage</dc:title>
  <dc:creator>David Fahlberg</dc:creator>
  <cp:lastModifiedBy>Michela Schliesser Gaifami - Northern Periphery and Arctic Programme</cp:lastModifiedBy>
  <cp:revision>24</cp:revision>
  <dcterms:created xsi:type="dcterms:W3CDTF">2022-10-31T09:33:44Z</dcterms:created>
  <dcterms:modified xsi:type="dcterms:W3CDTF">2023-08-22T08:47:51Z</dcterms:modified>
</cp:coreProperties>
</file>